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415" r:id="rId3"/>
    <p:sldId id="425" r:id="rId4"/>
    <p:sldId id="433" r:id="rId5"/>
    <p:sldId id="434" r:id="rId6"/>
    <p:sldId id="435" r:id="rId7"/>
    <p:sldId id="427" r:id="rId8"/>
    <p:sldId id="430" r:id="rId9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202B0CA-FC54-4496-8BCA-5EF66A818D29}" styleName="Estilo o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268" autoAdjust="0"/>
    <p:restoredTop sz="94434" autoAdjust="0"/>
  </p:normalViewPr>
  <p:slideViewPr>
    <p:cSldViewPr snapToGrid="0" snapToObjects="1">
      <p:cViewPr varScale="1">
        <p:scale>
          <a:sx n="71" d="100"/>
          <a:sy n="71" d="100"/>
        </p:scale>
        <p:origin x="79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11221-2052-42FA-AEA8-74E60F0D5E93}" type="datetimeFigureOut">
              <a:rPr lang="es-CO" smtClean="0"/>
              <a:pPr/>
              <a:t>28/10/2025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F0034-5447-460E-9D75-D1414953F43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88584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EDB0-9494-274F-9F11-94F528D55177}" type="datetimeFigureOut">
              <a:rPr lang="es-ES_tradnl" smtClean="0"/>
              <a:pPr/>
              <a:t>28/10/2025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E64D-02D5-D141-A084-6531127992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34393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EDB0-9494-274F-9F11-94F528D55177}" type="datetimeFigureOut">
              <a:rPr lang="es-ES_tradnl" smtClean="0"/>
              <a:pPr/>
              <a:t>28/10/2025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E64D-02D5-D141-A084-6531127992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8787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EDB0-9494-274F-9F11-94F528D55177}" type="datetimeFigureOut">
              <a:rPr lang="es-ES_tradnl" smtClean="0"/>
              <a:pPr/>
              <a:t>28/10/2025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E64D-02D5-D141-A084-6531127992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8926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EDB0-9494-274F-9F11-94F528D55177}" type="datetimeFigureOut">
              <a:rPr lang="es-ES_tradnl" smtClean="0"/>
              <a:pPr/>
              <a:t>28/10/2025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E64D-02D5-D141-A084-6531127992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8526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EDB0-9494-274F-9F11-94F528D55177}" type="datetimeFigureOut">
              <a:rPr lang="es-ES_tradnl" smtClean="0"/>
              <a:pPr/>
              <a:t>28/10/2025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E64D-02D5-D141-A084-6531127992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07071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EDB0-9494-274F-9F11-94F528D55177}" type="datetimeFigureOut">
              <a:rPr lang="es-ES_tradnl" smtClean="0"/>
              <a:pPr/>
              <a:t>28/10/2025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E64D-02D5-D141-A084-6531127992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4588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EDB0-9494-274F-9F11-94F528D55177}" type="datetimeFigureOut">
              <a:rPr lang="es-ES_tradnl" smtClean="0"/>
              <a:pPr/>
              <a:t>28/10/2025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E64D-02D5-D141-A084-6531127992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33240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EDB0-9494-274F-9F11-94F528D55177}" type="datetimeFigureOut">
              <a:rPr lang="es-ES_tradnl" smtClean="0"/>
              <a:pPr/>
              <a:t>28/10/2025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E64D-02D5-D141-A084-6531127992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5418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EDB0-9494-274F-9F11-94F528D55177}" type="datetimeFigureOut">
              <a:rPr lang="es-ES_tradnl" smtClean="0"/>
              <a:pPr/>
              <a:t>28/10/2025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E64D-02D5-D141-A084-6531127992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7975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EDB0-9494-274F-9F11-94F528D55177}" type="datetimeFigureOut">
              <a:rPr lang="es-ES_tradnl" smtClean="0"/>
              <a:pPr/>
              <a:t>28/10/2025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E64D-02D5-D141-A084-6531127992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1172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DEDB0-9494-274F-9F11-94F528D55177}" type="datetimeFigureOut">
              <a:rPr lang="es-ES_tradnl" smtClean="0"/>
              <a:pPr/>
              <a:t>28/10/2025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E64D-02D5-D141-A084-6531127992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9396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DEDB0-9494-274F-9F11-94F528D55177}" type="datetimeFigureOut">
              <a:rPr lang="es-ES_tradnl" smtClean="0"/>
              <a:pPr/>
              <a:t>28/10/2025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7E64D-02D5-D141-A084-6531127992A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353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51779" y="1685680"/>
            <a:ext cx="6885899" cy="4923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CO" sz="4000" b="1" dirty="0">
                <a:latin typeface="Arial" panose="020B0604020202020204" pitchFamily="34" charset="0"/>
                <a:cs typeface="Arial" panose="020B0604020202020204" pitchFamily="34" charset="0"/>
              </a:rPr>
              <a:t>POLITICA DE CALIDAD </a:t>
            </a:r>
          </a:p>
          <a:p>
            <a:pPr>
              <a:lnSpc>
                <a:spcPct val="100000"/>
              </a:lnSpc>
            </a:pPr>
            <a:r>
              <a:rPr lang="es-CO" sz="4000" b="1" dirty="0">
                <a:latin typeface="Arial" panose="020B0604020202020204" pitchFamily="34" charset="0"/>
                <a:cs typeface="Arial" panose="020B0604020202020204" pitchFamily="34" charset="0"/>
              </a:rPr>
              <a:t>Y PRESTACIÓN DE SERVICIOS DE SALUD </a:t>
            </a:r>
          </a:p>
        </p:txBody>
      </p:sp>
      <p:pic>
        <p:nvPicPr>
          <p:cNvPr id="1026" name="Picture 2" descr="Integración politicas de calidad en sistemas de gestion integrados -  Arrizabalaga Consulting 4.0 Agile">
            <a:extLst>
              <a:ext uri="{FF2B5EF4-FFF2-40B4-BE49-F238E27FC236}">
                <a16:creationId xmlns:a16="http://schemas.microsoft.com/office/drawing/2014/main" id="{8BDD28D6-6F42-FBCF-DBDD-FBDC13541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97" y="3970021"/>
            <a:ext cx="2841966" cy="229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09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34718" y="1736729"/>
            <a:ext cx="6795636" cy="4190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Hospital Roberto Quintero Villa ESE se compromete con sus usuarios y partes interesadas a brindar una </a:t>
            </a:r>
            <a:r>
              <a:rPr lang="es-E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atención humanizada y segura en la prestación de los servicios de salud</a:t>
            </a:r>
            <a:r>
              <a:rPr lang="es-ES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 través del fortalecimiento de la </a:t>
            </a:r>
            <a:r>
              <a:rPr lang="es-E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gestión estratégica del talento humano</a:t>
            </a:r>
            <a:r>
              <a:rPr lang="es-ES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el</a:t>
            </a:r>
            <a:r>
              <a:rPr lang="es-ES" sz="2000" i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mejoramiento continuo de los procesos</a:t>
            </a:r>
            <a:r>
              <a:rPr lang="es-ES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s-ES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consolidación de un modelo de gestión administrativa y financiera sostenible, transparente y amigable con el medio ambiente</a:t>
            </a:r>
            <a:r>
              <a:rPr lang="es-ES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i="1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CE5A881-5627-4869-AD97-5D324C21E2AA}"/>
              </a:ext>
            </a:extLst>
          </p:cNvPr>
          <p:cNvSpPr txBox="1"/>
          <p:nvPr/>
        </p:nvSpPr>
        <p:spPr>
          <a:xfrm>
            <a:off x="3637721" y="162355"/>
            <a:ext cx="533362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8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POLÍTICA DE CALIDAD Y PRESTACIÓN DE SERVICIOS</a:t>
            </a:r>
            <a:endParaRPr lang="en-US" sz="2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84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59855" y="1693562"/>
            <a:ext cx="7615957" cy="372864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CO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Brindar una atención humanizada y segura en la prestación de los servicios de salud.</a:t>
            </a:r>
          </a:p>
          <a:p>
            <a:pPr lvl="0" algn="just">
              <a:lnSpc>
                <a:spcPct val="150000"/>
              </a:lnSpc>
            </a:pPr>
            <a:endParaRPr lang="es-CO" sz="20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Actividades: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Despliegue Plan de Humanización de la Atención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Aplicación del Código de Integridad</a:t>
            </a:r>
            <a:endParaRPr lang="es-CO" sz="20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 institucional de Formación y Capacitación en Humanización y Seguridad del Paciente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E39D9A6-181A-41DE-A814-3F824D8C8AAC}"/>
              </a:ext>
            </a:extLst>
          </p:cNvPr>
          <p:cNvSpPr txBox="1"/>
          <p:nvPr/>
        </p:nvSpPr>
        <p:spPr>
          <a:xfrm>
            <a:off x="3509682" y="481874"/>
            <a:ext cx="54422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0"/>
              </a:spcAft>
            </a:pPr>
            <a:r>
              <a:rPr lang="es-CO" sz="3200" b="1" i="1" dirty="0">
                <a:ln w="38100"/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OBJETIVO  DE CALIDAD</a:t>
            </a:r>
            <a:endParaRPr lang="en-US" sz="32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105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2B9B6-F24C-936F-F5DD-F60CAC6DF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0A315C0-3FE1-04C5-9D15-ED2B0111999A}"/>
              </a:ext>
            </a:extLst>
          </p:cNvPr>
          <p:cNvSpPr/>
          <p:nvPr/>
        </p:nvSpPr>
        <p:spPr>
          <a:xfrm>
            <a:off x="559855" y="1693562"/>
            <a:ext cx="7615957" cy="326698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s-CO" sz="20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s-CO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Fortalecer la gestión estratégica del Talento Humano.</a:t>
            </a:r>
          </a:p>
          <a:p>
            <a:pPr lvl="0" algn="just">
              <a:lnSpc>
                <a:spcPct val="150000"/>
              </a:lnSpc>
            </a:pPr>
            <a:endParaRPr lang="es-CO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endParaRPr lang="es-CO" sz="20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Actividades: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Formulación y despliegue Plan Estratégico de Talento Humano: Acciones para el ingreso, desarrollo y retiro del personal.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67703D6-55C1-EC71-C80C-875A521E0076}"/>
              </a:ext>
            </a:extLst>
          </p:cNvPr>
          <p:cNvSpPr txBox="1"/>
          <p:nvPr/>
        </p:nvSpPr>
        <p:spPr>
          <a:xfrm>
            <a:off x="3509682" y="481874"/>
            <a:ext cx="54422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0"/>
              </a:spcAft>
            </a:pPr>
            <a:r>
              <a:rPr lang="es-CO" sz="3200" b="1" i="1" dirty="0">
                <a:ln w="38100"/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OBJETIVO  DE CALIDAD</a:t>
            </a:r>
            <a:endParaRPr lang="en-US" sz="32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930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1E92D-B7BA-CE6E-BAD7-C0CCDA20F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D3C4A42E-66E1-9723-1671-2B3ABA576F29}"/>
              </a:ext>
            </a:extLst>
          </p:cNvPr>
          <p:cNvSpPr/>
          <p:nvPr/>
        </p:nvSpPr>
        <p:spPr>
          <a:xfrm>
            <a:off x="559855" y="1693562"/>
            <a:ext cx="7615957" cy="372864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CO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s-E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Mejorar continuamente el Sistema de Gestión de Calidad para brindar mayor satisfacción en la prestación del servicio </a:t>
            </a:r>
            <a:endParaRPr lang="es-CO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endParaRPr lang="es-CO" sz="20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Actividades: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Fortalecimiento del Sistema Obligatorio de Garantía de la Calidad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Auditorias Internas a los procesos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Seguimiento al cierre de las acciones correctivas y de mejora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4382329-369E-C216-8F76-E16AE9CB82D6}"/>
              </a:ext>
            </a:extLst>
          </p:cNvPr>
          <p:cNvSpPr txBox="1"/>
          <p:nvPr/>
        </p:nvSpPr>
        <p:spPr>
          <a:xfrm>
            <a:off x="3509682" y="481874"/>
            <a:ext cx="54422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0"/>
              </a:spcAft>
            </a:pPr>
            <a:r>
              <a:rPr lang="es-CO" sz="3200" b="1" i="1" dirty="0">
                <a:ln w="38100"/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OBJETIVO  DE CALIDAD</a:t>
            </a:r>
            <a:endParaRPr lang="en-US" sz="32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289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3D7B8-1728-209E-8F0D-35A689E0D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35208CE-00E9-7B14-A0AF-0A31975A47DA}"/>
              </a:ext>
            </a:extLst>
          </p:cNvPr>
          <p:cNvSpPr/>
          <p:nvPr/>
        </p:nvSpPr>
        <p:spPr>
          <a:xfrm>
            <a:off x="559855" y="1572539"/>
            <a:ext cx="7615957" cy="511364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s-E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Consolidar un modelo de gestión administrativa y financiera sostenible, transparente y amigable con el medio ambiente</a:t>
            </a:r>
            <a:endParaRPr lang="es-CO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endParaRPr lang="es-CO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Actividades: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 de austeridad en el gasto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Fortalecimiento del sistema de facturación electrónica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Fortalecimiento del recaudo de cartera e identificación de pagos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CO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 de Gestión Ambiental</a:t>
            </a: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CO" sz="2000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640C0D-452A-B2B2-4B53-572E985A528D}"/>
              </a:ext>
            </a:extLst>
          </p:cNvPr>
          <p:cNvSpPr txBox="1"/>
          <p:nvPr/>
        </p:nvSpPr>
        <p:spPr>
          <a:xfrm>
            <a:off x="3509682" y="481874"/>
            <a:ext cx="54422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0"/>
              </a:spcAft>
            </a:pPr>
            <a:r>
              <a:rPr lang="es-CO" sz="3200" b="1" i="1" dirty="0">
                <a:ln w="38100"/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OBJETIVO  DE CALIDAD</a:t>
            </a:r>
            <a:endParaRPr lang="en-US" sz="32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100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91671" y="2357657"/>
            <a:ext cx="7436224" cy="2362891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Ser un Hospital Público integral de salud,                      centrad</a:t>
            </a:r>
            <a:r>
              <a:rPr lang="es-ES" sz="2800" i="1" dirty="0"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es-ES" sz="28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en el paciente y su familia,                                referente en calidad y seguridad del paciente, competitivo y costo eficiente. </a:t>
            </a:r>
            <a:endParaRPr lang="es-CO" sz="2800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</a:pPr>
            <a:endParaRPr lang="es-CO" sz="2000" b="1" i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B063E3D-8CB8-9BD2-1146-58E8B27F67DE}"/>
              </a:ext>
            </a:extLst>
          </p:cNvPr>
          <p:cNvSpPr txBox="1"/>
          <p:nvPr/>
        </p:nvSpPr>
        <p:spPr>
          <a:xfrm>
            <a:off x="3337955" y="586002"/>
            <a:ext cx="51432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0"/>
              </a:spcAft>
            </a:pPr>
            <a:r>
              <a:rPr lang="es-CO" sz="3200" b="1" i="1" dirty="0">
                <a:ln w="38100"/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PROMESA DE VALOR</a:t>
            </a:r>
            <a:endParaRPr lang="en-US" sz="32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024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DA53A234-9E81-4260-54B1-10BD55A79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00" y="1546225"/>
            <a:ext cx="5073584" cy="376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3685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8121</TotalTime>
  <Words>295</Words>
  <Application>Microsoft Office PowerPoint</Application>
  <PresentationFormat>Presentación en pantalla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BEATRIZ ELENA</cp:lastModifiedBy>
  <cp:revision>814</cp:revision>
  <dcterms:created xsi:type="dcterms:W3CDTF">2017-06-21T21:48:15Z</dcterms:created>
  <dcterms:modified xsi:type="dcterms:W3CDTF">2025-10-28T15:24:23Z</dcterms:modified>
</cp:coreProperties>
</file>